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6"/>
  </p:notesMasterIdLst>
  <p:handoutMasterIdLst>
    <p:handoutMasterId r:id="rId7"/>
  </p:handoutMasterIdLst>
  <p:sldIdLst>
    <p:sldId id="299" r:id="rId5"/>
  </p:sldIdLst>
  <p:sldSz cx="12192000" cy="6858000"/>
  <p:notesSz cx="6888163" cy="100203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360" userDrawn="1">
          <p15:clr>
            <a:srgbClr val="A4A3A4"/>
          </p15:clr>
        </p15:guide>
        <p15:guide id="6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000000"/>
    <a:srgbClr val="0066FF"/>
    <a:srgbClr val="FF6600"/>
    <a:srgbClr val="00CC00"/>
    <a:srgbClr val="F8922C"/>
    <a:srgbClr val="FF9966"/>
    <a:srgbClr val="E56A0D"/>
    <a:srgbClr val="0EAB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90047" autoAdjust="0"/>
  </p:normalViewPr>
  <p:slideViewPr>
    <p:cSldViewPr snapToGrid="0" showGuides="1">
      <p:cViewPr varScale="1">
        <p:scale>
          <a:sx n="101" d="100"/>
          <a:sy n="101" d="100"/>
        </p:scale>
        <p:origin x="234" y="96"/>
      </p:cViewPr>
      <p:guideLst>
        <p:guide orient="horz" pos="3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6" d="100"/>
          <a:sy n="96" d="100"/>
        </p:scale>
        <p:origin x="364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2AC31C6-86CC-4986-9D57-FEB8224859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43EA96D-B685-4DB8-AAAD-03DBC19CE5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pPr rtl="0"/>
            <a:fld id="{33E3AE06-0856-42E8-B720-F0C4AFE692B1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2024/6/28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CF58A3E-1629-48A9-846F-958A6CCD59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F26046E-95E6-4E03-8C52-6AD379D67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pPr rtl="0"/>
            <a:fld id="{F9F05E45-3CC1-48B0-9200-3FE6BFCCC6FF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3670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C416E57-3E77-4CAB-9B13-DC55B95933F2}" type="datetime1">
              <a:rPr lang="ja-JP" altLang="en-US" smtClean="0"/>
              <a:pPr/>
              <a:t>2024/6/28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5A2B4267-FD12-436C-A400-74799FCF0CD5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907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A2B4267-FD12-436C-A400-74799FCF0CD5}" type="slidenum">
              <a:rPr lang="en-US" altLang="ja-JP" smtClean="0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3078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図プレースホルダー 34">
            <a:extLst>
              <a:ext uri="{FF2B5EF4-FFF2-40B4-BE49-F238E27FC236}">
                <a16:creationId xmlns:a16="http://schemas.microsoft.com/office/drawing/2014/main" id="{2D1EF856-2381-405C-A913-80809E59AAB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655566" y="245372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4" name="テキスト プレースホルダー 39">
            <a:extLst>
              <a:ext uri="{FF2B5EF4-FFF2-40B4-BE49-F238E27FC236}">
                <a16:creationId xmlns:a16="http://schemas.microsoft.com/office/drawing/2014/main" id="{34FBB9E9-CEBE-45B8-BF68-9E764AEF4C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10761" y="4641488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5" name="テキスト プレースホルダー 46">
            <a:extLst>
              <a:ext uri="{FF2B5EF4-FFF2-40B4-BE49-F238E27FC236}">
                <a16:creationId xmlns:a16="http://schemas.microsoft.com/office/drawing/2014/main" id="{55B6C77E-DBDB-42A4-9B9B-3F2CF47584F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10761" y="4240861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46" name="図プレースホルダー 34">
            <a:extLst>
              <a:ext uri="{FF2B5EF4-FFF2-40B4-BE49-F238E27FC236}">
                <a16:creationId xmlns:a16="http://schemas.microsoft.com/office/drawing/2014/main" id="{55DF7ED3-48B8-48C6-A240-C3F0AF04054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03465" y="245372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7" name="図プレースホルダー 34">
            <a:extLst>
              <a:ext uri="{FF2B5EF4-FFF2-40B4-BE49-F238E27FC236}">
                <a16:creationId xmlns:a16="http://schemas.microsoft.com/office/drawing/2014/main" id="{C38ECA3B-7319-4FDB-BCA5-42DE903E763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551364" y="245372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52" name="図プレースホルダー 34">
            <a:extLst>
              <a:ext uri="{FF2B5EF4-FFF2-40B4-BE49-F238E27FC236}">
                <a16:creationId xmlns:a16="http://schemas.microsoft.com/office/drawing/2014/main" id="{90EC8BEC-DD26-4CF5-9BA3-62FB1DE4E8F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655566" y="4186831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53" name="図プレースホルダー 34">
            <a:extLst>
              <a:ext uri="{FF2B5EF4-FFF2-40B4-BE49-F238E27FC236}">
                <a16:creationId xmlns:a16="http://schemas.microsoft.com/office/drawing/2014/main" id="{65A0AFA3-6580-43C1-B098-2C7BCA9F6C7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03465" y="4186831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54" name="図プレースホルダー 34">
            <a:extLst>
              <a:ext uri="{FF2B5EF4-FFF2-40B4-BE49-F238E27FC236}">
                <a16:creationId xmlns:a16="http://schemas.microsoft.com/office/drawing/2014/main" id="{633BE360-454A-4A5C-9104-60910DAB61B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551364" y="4186831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59" name="図プレースホルダー 34">
            <a:extLst>
              <a:ext uri="{FF2B5EF4-FFF2-40B4-BE49-F238E27FC236}">
                <a16:creationId xmlns:a16="http://schemas.microsoft.com/office/drawing/2014/main" id="{E846108A-BBFA-4FDA-9BAA-78AA09FEF2B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62501" y="306053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60" name="図プレースホルダー 34">
            <a:extLst>
              <a:ext uri="{FF2B5EF4-FFF2-40B4-BE49-F238E27FC236}">
                <a16:creationId xmlns:a16="http://schemas.microsoft.com/office/drawing/2014/main" id="{06FACEF4-EC76-40B1-ABAB-DFB9AB1C6F8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103465" y="5749817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77" name="テキスト プレースホルダー 39">
            <a:extLst>
              <a:ext uri="{FF2B5EF4-FFF2-40B4-BE49-F238E27FC236}">
                <a16:creationId xmlns:a16="http://schemas.microsoft.com/office/drawing/2014/main" id="{F9B127AA-A9E2-41AB-8FAE-D787CE0242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10761" y="2877635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78" name="テキスト プレースホルダー 46">
            <a:extLst>
              <a:ext uri="{FF2B5EF4-FFF2-40B4-BE49-F238E27FC236}">
                <a16:creationId xmlns:a16="http://schemas.microsoft.com/office/drawing/2014/main" id="{716BD719-7234-4908-ABBF-43004C9CA95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10761" y="2477008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79" name="テキスト プレースホルダー 39">
            <a:extLst>
              <a:ext uri="{FF2B5EF4-FFF2-40B4-BE49-F238E27FC236}">
                <a16:creationId xmlns:a16="http://schemas.microsoft.com/office/drawing/2014/main" id="{626608D9-0200-4530-A392-8778E0D0440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6956" y="4641488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80" name="テキスト プレースホルダー 46">
            <a:extLst>
              <a:ext uri="{FF2B5EF4-FFF2-40B4-BE49-F238E27FC236}">
                <a16:creationId xmlns:a16="http://schemas.microsoft.com/office/drawing/2014/main" id="{752DFA8A-D6FA-4ECD-9E35-F71EA4E99C7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6956" y="4240861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81" name="テキスト プレースホルダー 39">
            <a:extLst>
              <a:ext uri="{FF2B5EF4-FFF2-40B4-BE49-F238E27FC236}">
                <a16:creationId xmlns:a16="http://schemas.microsoft.com/office/drawing/2014/main" id="{CF686D19-A348-4080-A966-C34BC802E27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16956" y="2877635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82" name="テキスト プレースホルダー 46">
            <a:extLst>
              <a:ext uri="{FF2B5EF4-FFF2-40B4-BE49-F238E27FC236}">
                <a16:creationId xmlns:a16="http://schemas.microsoft.com/office/drawing/2014/main" id="{60735320-27D8-4F8E-A024-598776C9D1C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116956" y="2477008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83" name="テキスト プレースホルダー 39">
            <a:extLst>
              <a:ext uri="{FF2B5EF4-FFF2-40B4-BE49-F238E27FC236}">
                <a16:creationId xmlns:a16="http://schemas.microsoft.com/office/drawing/2014/main" id="{EAAFD4E3-0D64-4DC4-AC95-C45ABD2AE6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16956" y="613828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84" name="テキスト プレースホルダー 46">
            <a:extLst>
              <a:ext uri="{FF2B5EF4-FFF2-40B4-BE49-F238E27FC236}">
                <a16:creationId xmlns:a16="http://schemas.microsoft.com/office/drawing/2014/main" id="{4E33188F-DB97-4480-8F80-07EABC10A01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16956" y="5750417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 dirty="0"/>
              <a:t>クリックして編集</a:t>
            </a:r>
          </a:p>
        </p:txBody>
      </p:sp>
      <p:sp>
        <p:nvSpPr>
          <p:cNvPr id="85" name="テキスト プレースホルダー 39">
            <a:extLst>
              <a:ext uri="{FF2B5EF4-FFF2-40B4-BE49-F238E27FC236}">
                <a16:creationId xmlns:a16="http://schemas.microsoft.com/office/drawing/2014/main" id="{72308068-AAC7-4C44-AAF1-B2E1EC218C5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53374" y="2877635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86" name="テキスト プレースホルダー 46">
            <a:extLst>
              <a:ext uri="{FF2B5EF4-FFF2-40B4-BE49-F238E27FC236}">
                <a16:creationId xmlns:a16="http://schemas.microsoft.com/office/drawing/2014/main" id="{0601897E-1B17-49DA-9E03-BCE007BD9AC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553374" y="2477008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87" name="テキスト プレースホルダー 39">
            <a:extLst>
              <a:ext uri="{FF2B5EF4-FFF2-40B4-BE49-F238E27FC236}">
                <a16:creationId xmlns:a16="http://schemas.microsoft.com/office/drawing/2014/main" id="{19CE1DF1-96AA-415F-9715-D5354F419B5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53374" y="4641488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88" name="テキスト プレースホルダー 46">
            <a:extLst>
              <a:ext uri="{FF2B5EF4-FFF2-40B4-BE49-F238E27FC236}">
                <a16:creationId xmlns:a16="http://schemas.microsoft.com/office/drawing/2014/main" id="{9F9535F2-A766-44AF-9AD3-51BA2C6F2ED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553374" y="4240861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89" name="テキスト プレースホルダー 39">
            <a:extLst>
              <a:ext uri="{FF2B5EF4-FFF2-40B4-BE49-F238E27FC236}">
                <a16:creationId xmlns:a16="http://schemas.microsoft.com/office/drawing/2014/main" id="{15177575-6B71-4584-8E0B-D151D973200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49692" y="814919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90" name="テキスト プレースホルダー 46">
            <a:extLst>
              <a:ext uri="{FF2B5EF4-FFF2-40B4-BE49-F238E27FC236}">
                <a16:creationId xmlns:a16="http://schemas.microsoft.com/office/drawing/2014/main" id="{FC7F0546-1415-48CA-8E73-91D3480ED5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749692" y="411976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 dirty="0"/>
              <a:t>クリックして編集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A017577-965B-4F93-A2EE-44D638A8C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098" y="457200"/>
            <a:ext cx="6096001" cy="601662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153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 userDrawn="1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 userDrawn="1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 userDrawn="1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図プレースホルダー 34">
            <a:extLst>
              <a:ext uri="{FF2B5EF4-FFF2-40B4-BE49-F238E27FC236}">
                <a16:creationId xmlns:a16="http://schemas.microsoft.com/office/drawing/2014/main" id="{EA10837A-18D5-41DD-A066-A079A09D86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420935" y="466999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1" name="テキスト プレースホルダー 39">
            <a:extLst>
              <a:ext uri="{FF2B5EF4-FFF2-40B4-BE49-F238E27FC236}">
                <a16:creationId xmlns:a16="http://schemas.microsoft.com/office/drawing/2014/main" id="{FD8132DE-D62C-4410-983C-9F458DCEF6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408126" y="930257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2" name="テキスト プレースホルダー 46">
            <a:extLst>
              <a:ext uri="{FF2B5EF4-FFF2-40B4-BE49-F238E27FC236}">
                <a16:creationId xmlns:a16="http://schemas.microsoft.com/office/drawing/2014/main" id="{DF68D5C6-4D23-4113-9FFA-AFAAB5A6DA0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408126" y="527314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48" name="図プレースホルダー 34">
            <a:extLst>
              <a:ext uri="{FF2B5EF4-FFF2-40B4-BE49-F238E27FC236}">
                <a16:creationId xmlns:a16="http://schemas.microsoft.com/office/drawing/2014/main" id="{2B75D755-4972-4E8B-ACD5-FAE778A86273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458965" y="24844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9" name="テキスト プレースホルダー 39">
            <a:extLst>
              <a:ext uri="{FF2B5EF4-FFF2-40B4-BE49-F238E27FC236}">
                <a16:creationId xmlns:a16="http://schemas.microsoft.com/office/drawing/2014/main" id="{0EEE7EDE-175B-450F-B4D2-50D992E53C5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46156" y="294771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0" name="テキスト プレースホルダー 46">
            <a:extLst>
              <a:ext uri="{FF2B5EF4-FFF2-40B4-BE49-F238E27FC236}">
                <a16:creationId xmlns:a16="http://schemas.microsoft.com/office/drawing/2014/main" id="{91051322-19B5-41CA-BEAB-A8F1B8CA54E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446156" y="254476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51" name="図プレースホルダー 34">
            <a:extLst>
              <a:ext uri="{FF2B5EF4-FFF2-40B4-BE49-F238E27FC236}">
                <a16:creationId xmlns:a16="http://schemas.microsoft.com/office/drawing/2014/main" id="{966FF594-D5D5-4FD4-A245-AAF0D053095E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8030968" y="24844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55" name="テキスト プレースホルダー 39">
            <a:extLst>
              <a:ext uri="{FF2B5EF4-FFF2-40B4-BE49-F238E27FC236}">
                <a16:creationId xmlns:a16="http://schemas.microsoft.com/office/drawing/2014/main" id="{3A5DD9C2-78E8-4416-B2C1-F07A9E25832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018159" y="294771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56" name="テキスト プレースホルダー 46">
            <a:extLst>
              <a:ext uri="{FF2B5EF4-FFF2-40B4-BE49-F238E27FC236}">
                <a16:creationId xmlns:a16="http://schemas.microsoft.com/office/drawing/2014/main" id="{D8A4734F-8867-4923-806F-AE04360B22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018159" y="254476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57" name="図プレースホルダー 34">
            <a:extLst>
              <a:ext uri="{FF2B5EF4-FFF2-40B4-BE49-F238E27FC236}">
                <a16:creationId xmlns:a16="http://schemas.microsoft.com/office/drawing/2014/main" id="{B03F66BE-0084-45A8-85FC-1448DEA89D7E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586860" y="420178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58" name="テキスト プレースホルダー 39">
            <a:extLst>
              <a:ext uri="{FF2B5EF4-FFF2-40B4-BE49-F238E27FC236}">
                <a16:creationId xmlns:a16="http://schemas.microsoft.com/office/drawing/2014/main" id="{3F9DA6EE-3DE6-4493-AD6B-BEC7EE858CE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574051" y="466504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1" name="テキスト プレースホルダー 46">
            <a:extLst>
              <a:ext uri="{FF2B5EF4-FFF2-40B4-BE49-F238E27FC236}">
                <a16:creationId xmlns:a16="http://schemas.microsoft.com/office/drawing/2014/main" id="{DD5495C5-2CD2-4593-BC1F-CF0E7D3601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574051" y="426209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62" name="図プレースホルダー 34">
            <a:extLst>
              <a:ext uri="{FF2B5EF4-FFF2-40B4-BE49-F238E27FC236}">
                <a16:creationId xmlns:a16="http://schemas.microsoft.com/office/drawing/2014/main" id="{D2B54852-DC63-410D-BE2A-4D723492843F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818607" y="420178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63" name="テキスト プレースホルダー 39">
            <a:extLst>
              <a:ext uri="{FF2B5EF4-FFF2-40B4-BE49-F238E27FC236}">
                <a16:creationId xmlns:a16="http://schemas.microsoft.com/office/drawing/2014/main" id="{13567973-FE07-4747-9500-D565A3EF286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805798" y="4665042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4" name="テキスト プレースホルダー 46">
            <a:extLst>
              <a:ext uri="{FF2B5EF4-FFF2-40B4-BE49-F238E27FC236}">
                <a16:creationId xmlns:a16="http://schemas.microsoft.com/office/drawing/2014/main" id="{FCE91BB7-DB4C-4F95-ADC1-2757AA68964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5798" y="4262099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65" name="図プレースホルダー 34">
            <a:extLst>
              <a:ext uri="{FF2B5EF4-FFF2-40B4-BE49-F238E27FC236}">
                <a16:creationId xmlns:a16="http://schemas.microsoft.com/office/drawing/2014/main" id="{7082A562-BADD-429E-BB11-8A40EE253FC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027987" y="5637179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66" name="テキスト プレースホルダー 39">
            <a:extLst>
              <a:ext uri="{FF2B5EF4-FFF2-40B4-BE49-F238E27FC236}">
                <a16:creationId xmlns:a16="http://schemas.microsoft.com/office/drawing/2014/main" id="{C8F3380A-C45C-44C2-BE84-98D3DADAEDA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15178" y="6100437"/>
            <a:ext cx="2138339" cy="601662"/>
          </a:xfrm>
        </p:spPr>
        <p:txBody>
          <a:bodyPr rtlCol="0">
            <a:noAutofit/>
          </a:bodyPr>
          <a:lstStyle>
            <a:lvl1pPr marL="0" indent="0" algn="l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67" name="テキスト プレースホルダー 46">
            <a:extLst>
              <a:ext uri="{FF2B5EF4-FFF2-40B4-BE49-F238E27FC236}">
                <a16:creationId xmlns:a16="http://schemas.microsoft.com/office/drawing/2014/main" id="{67C61256-88BA-4ADF-A3CB-77D1B459CAE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15178" y="5697494"/>
            <a:ext cx="2138339" cy="299767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791D5DA0-8F16-4F11-8B6E-A593133FA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098" y="457200"/>
            <a:ext cx="6096001" cy="601662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96885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72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28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200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図プレースホルダー 34">
            <a:extLst>
              <a:ext uri="{FF2B5EF4-FFF2-40B4-BE49-F238E27FC236}">
                <a16:creationId xmlns:a16="http://schemas.microsoft.com/office/drawing/2014/main" id="{EAA216C1-AB2E-40F5-9FEB-99A051529BB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1591" y="26163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6" name="図プレースホルダー 34">
            <a:extLst>
              <a:ext uri="{FF2B5EF4-FFF2-40B4-BE49-F238E27FC236}">
                <a16:creationId xmlns:a16="http://schemas.microsoft.com/office/drawing/2014/main" id="{FAEA8B42-3F7F-41AD-BABE-4EEB23482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20929" y="26163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7" name="図プレースホルダー 34">
            <a:extLst>
              <a:ext uri="{FF2B5EF4-FFF2-40B4-BE49-F238E27FC236}">
                <a16:creationId xmlns:a16="http://schemas.microsoft.com/office/drawing/2014/main" id="{7567D676-2C80-4141-893B-11FCC59F843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07299" y="26163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38" name="図プレースホルダー 34">
            <a:extLst>
              <a:ext uri="{FF2B5EF4-FFF2-40B4-BE49-F238E27FC236}">
                <a16:creationId xmlns:a16="http://schemas.microsoft.com/office/drawing/2014/main" id="{6F952DCC-32A4-47A9-94B1-DD217C6081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56949" y="2616354"/>
            <a:ext cx="887413" cy="889000"/>
          </a:xfrm>
        </p:spPr>
        <p:txBody>
          <a:bodyPr rtlCol="0">
            <a:normAutofit/>
          </a:bodyPr>
          <a:lstStyle>
            <a:lvl1pPr marL="0" indent="0">
              <a:buNone/>
              <a:defRPr sz="1000"/>
            </a:lvl1pPr>
          </a:lstStyle>
          <a:p>
            <a:pPr rt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0" name="テキスト プレースホルダー 39">
            <a:extLst>
              <a:ext uri="{FF2B5EF4-FFF2-40B4-BE49-F238E27FC236}">
                <a16:creationId xmlns:a16="http://schemas.microsoft.com/office/drawing/2014/main" id="{26074907-686A-4144-BB8F-791A360F4C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9643" y="4491306"/>
            <a:ext cx="2158999" cy="601662"/>
          </a:xfr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1" name="テキスト プレースホルダー 39">
            <a:extLst>
              <a:ext uri="{FF2B5EF4-FFF2-40B4-BE49-F238E27FC236}">
                <a16:creationId xmlns:a16="http://schemas.microsoft.com/office/drawing/2014/main" id="{008E0623-EC20-45C5-91A6-0F11089BC4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0136" y="4491306"/>
            <a:ext cx="1983726" cy="601662"/>
          </a:xfr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4" name="テキスト プレースホルダー 39">
            <a:extLst>
              <a:ext uri="{FF2B5EF4-FFF2-40B4-BE49-F238E27FC236}">
                <a16:creationId xmlns:a16="http://schemas.microsoft.com/office/drawing/2014/main" id="{61293D0A-B2E6-4C99-A936-14475FCCE5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28138" y="4491306"/>
            <a:ext cx="1983726" cy="601662"/>
          </a:xfr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5" name="テキスト プレースホルダー 39">
            <a:extLst>
              <a:ext uri="{FF2B5EF4-FFF2-40B4-BE49-F238E27FC236}">
                <a16:creationId xmlns:a16="http://schemas.microsoft.com/office/drawing/2014/main" id="{1527FC22-EC4A-4577-9F30-4B76AC7BCE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76136" y="4491306"/>
            <a:ext cx="1983726" cy="601662"/>
          </a:xfrm>
        </p:spPr>
        <p:txBody>
          <a:bodyPr rtlCol="0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 rtl="0"/>
            <a:r>
              <a:rPr lang="ja-JP" altLang="en-US" noProof="0"/>
              <a:t>クリックしてマスター テキストのスタイルを編集</a:t>
            </a:r>
          </a:p>
        </p:txBody>
      </p:sp>
      <p:sp>
        <p:nvSpPr>
          <p:cNvPr id="47" name="テキスト プレースホルダー 46">
            <a:extLst>
              <a:ext uri="{FF2B5EF4-FFF2-40B4-BE49-F238E27FC236}">
                <a16:creationId xmlns:a16="http://schemas.microsoft.com/office/drawing/2014/main" id="{ED77457B-088A-4D58-BA8E-B758F3A6A0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3457" y="4019516"/>
            <a:ext cx="2585943" cy="369311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 dirty="0"/>
              <a:t>クリックして編集</a:t>
            </a:r>
          </a:p>
        </p:txBody>
      </p:sp>
      <p:sp>
        <p:nvSpPr>
          <p:cNvPr id="48" name="テキスト プレースホルダー 46">
            <a:extLst>
              <a:ext uri="{FF2B5EF4-FFF2-40B4-BE49-F238E27FC236}">
                <a16:creationId xmlns:a16="http://schemas.microsoft.com/office/drawing/2014/main" id="{DD29B92B-5D6C-4077-8F1A-743E03C13A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1457" y="4019516"/>
            <a:ext cx="2585943" cy="369311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49" name="テキスト プレースホルダー 46">
            <a:extLst>
              <a:ext uri="{FF2B5EF4-FFF2-40B4-BE49-F238E27FC236}">
                <a16:creationId xmlns:a16="http://schemas.microsoft.com/office/drawing/2014/main" id="{13F3E81B-98F9-43EF-B142-E08146C84E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6144" y="4019516"/>
            <a:ext cx="2585943" cy="369311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50" name="テキスト プレースホルダー 46">
            <a:extLst>
              <a:ext uri="{FF2B5EF4-FFF2-40B4-BE49-F238E27FC236}">
                <a16:creationId xmlns:a16="http://schemas.microsoft.com/office/drawing/2014/main" id="{DBC70D5F-BACB-4A84-A4D0-71ECD4393E2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374144" y="4019516"/>
            <a:ext cx="2585943" cy="369311"/>
          </a:xfrm>
        </p:spPr>
        <p:txBody>
          <a:bodyPr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 rtl="0"/>
            <a:r>
              <a:rPr lang="ja-JP" altLang="en-US" noProof="0"/>
              <a:t>クリックして編集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DFE23D0-0FF0-42C6-B15F-A719DFDD5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999402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0">
          <p15:clr>
            <a:srgbClr val="FBAE40"/>
          </p15:clr>
        </p15:guide>
        <p15:guide id="2" pos="3840">
          <p15:clr>
            <a:srgbClr val="FBAE40"/>
          </p15:clr>
        </p15:guide>
        <p15:guide id="3" pos="5760">
          <p15:clr>
            <a:srgbClr val="FBAE40"/>
          </p15:clr>
        </p15:guide>
        <p15:guide id="4" pos="3984">
          <p15:clr>
            <a:srgbClr val="5ACBF0"/>
          </p15:clr>
        </p15:guide>
        <p15:guide id="5" pos="3696">
          <p15:clr>
            <a:srgbClr val="5ACBF0"/>
          </p15:clr>
        </p15:guide>
        <p15:guide id="6" pos="2064">
          <p15:clr>
            <a:srgbClr val="5ACBF0"/>
          </p15:clr>
        </p15:guide>
        <p15:guide id="7" pos="1776">
          <p15:clr>
            <a:srgbClr val="5ACBF0"/>
          </p15:clr>
        </p15:guide>
        <p15:guide id="8" pos="5616">
          <p15:clr>
            <a:srgbClr val="5ACBF0"/>
          </p15:clr>
        </p15:guide>
        <p15:guide id="9" pos="5904">
          <p15:clr>
            <a:srgbClr val="5ACBF0"/>
          </p15:clr>
        </p15:guide>
        <p15:guide id="10" pos="144">
          <p15:clr>
            <a:srgbClr val="5ACBF0"/>
          </p15:clr>
        </p15:guide>
        <p15:guide id="11" orient="horz" pos="4176">
          <p15:clr>
            <a:srgbClr val="5ACBF0"/>
          </p15:clr>
        </p15:guide>
        <p15:guide id="12" pos="7536">
          <p15:clr>
            <a:srgbClr val="5ACBF0"/>
          </p15:clr>
        </p15:guide>
        <p15:guide id="13" orient="horz" pos="14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190B616-241D-4DFE-BC2F-C001ED77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124" y="457200"/>
            <a:ext cx="11731752" cy="7589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rtl="0"/>
            <a:r>
              <a:rPr lang="ja-JP" altLang="en-US" noProof="0" dirty="0"/>
              <a:t>クリックしてマスター タイトルのスタイルを編集する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8AE909E-CC4A-4E51-BC02-B893225D2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124" y="1825625"/>
            <a:ext cx="1173175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43B6EE4-1695-4DD6-9758-84FFE963D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0124" y="63610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76A97582-E83F-407A-ACF7-B12EB18130B1}" type="datetime1">
              <a:rPr lang="ja-JP" altLang="en-US" smtClean="0"/>
              <a:t>2024/6/28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43250D-A8F9-4682-AD84-FD37BCAA62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5652" y="6356350"/>
            <a:ext cx="5820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5E1A788-841D-41AB-A983-152B6532F7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86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4DE3823-CC86-4AC6-95C0-DC3ECA80FD88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366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5" r:id="rId3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b="0" kern="1200" cap="all" baseline="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.png"/><Relationship Id="rId7" Type="http://schemas.openxmlformats.org/officeDocument/2006/relationships/hyperlink" Target="https://pmall.gpoint.co.jp/g-ranking/ranking.php?themeid=12842" TargetMode="External"/><Relationship Id="rId12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g"/><Relationship Id="rId11" Type="http://schemas.openxmlformats.org/officeDocument/2006/relationships/hyperlink" Target="https://www.shonanmarina.jp/%E3%82%A4%E3%83%AB%E3%82%AB%E3%81%8C%E9%81%8A%E3%81%B3%E3%81%AB%E6%9D%A5%E3%81%BE%E3%81%97%E3%81%9F/" TargetMode="External"/><Relationship Id="rId5" Type="http://schemas.openxmlformats.org/officeDocument/2006/relationships/image" Target="../media/image2.jpg"/><Relationship Id="rId10" Type="http://schemas.openxmlformats.org/officeDocument/2006/relationships/image" Target="../media/image5.jpg"/><Relationship Id="rId4" Type="http://schemas.openxmlformats.org/officeDocument/2006/relationships/hyperlink" Target="https://frame-illust.com/?p=12039" TargetMode="External"/><Relationship Id="rId9" Type="http://schemas.openxmlformats.org/officeDocument/2006/relationships/hyperlink" Target="https://www.city.tambasasayama.lg.jp/news/2019/tambasasayamashashinshimbun/4555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9989DFE9-4EBB-A25D-7043-CA88BC4FB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45189" y="412266"/>
            <a:ext cx="1643436" cy="1643436"/>
          </a:xfrm>
          <a:prstGeom prst="rect">
            <a:avLst/>
          </a:prstGeom>
        </p:spPr>
      </p:pic>
      <p:sp>
        <p:nvSpPr>
          <p:cNvPr id="2" name="テキスト プレースホルダー 19">
            <a:extLst>
              <a:ext uri="{FF2B5EF4-FFF2-40B4-BE49-F238E27FC236}">
                <a16:creationId xmlns:a16="http://schemas.microsoft.com/office/drawing/2014/main" id="{6F5C139C-5DC6-2F1A-29A7-DE6B06B1DD41}"/>
              </a:ext>
            </a:extLst>
          </p:cNvPr>
          <p:cNvSpPr txBox="1">
            <a:spLocks/>
          </p:cNvSpPr>
          <p:nvPr/>
        </p:nvSpPr>
        <p:spPr>
          <a:xfrm>
            <a:off x="187257" y="1761882"/>
            <a:ext cx="5537404" cy="1561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0000"/>
                </a:solidFill>
                <a:latin typeface="Meiryo UI" panose="020B0604030504040204" pitchFamily="50" charset="-128"/>
              </a:rPr>
              <a:t>日　 時：８月２５日（日）</a:t>
            </a:r>
            <a:endParaRPr lang="en-US" altLang="ja-JP" sz="3200" b="1" dirty="0">
              <a:solidFill>
                <a:srgbClr val="000000"/>
              </a:solidFill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66FF"/>
                </a:solidFill>
                <a:highlight>
                  <a:srgbClr val="FFFF00"/>
                </a:highlight>
                <a:latin typeface="Meiryo UI" panose="020B0604030504040204" pitchFamily="50" charset="-128"/>
              </a:rPr>
              <a:t>　　　　　</a:t>
            </a:r>
            <a:endParaRPr lang="en-US" altLang="ja-JP" sz="3200" b="1" dirty="0">
              <a:solidFill>
                <a:srgbClr val="0066FF"/>
              </a:solidFill>
              <a:highlight>
                <a:srgbClr val="FFFF00"/>
              </a:highlight>
              <a:latin typeface="Meiryo UI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F7BABFB-3D39-84DE-0939-8B1058FE75C7}"/>
              </a:ext>
            </a:extLst>
          </p:cNvPr>
          <p:cNvSpPr txBox="1"/>
          <p:nvPr/>
        </p:nvSpPr>
        <p:spPr>
          <a:xfrm>
            <a:off x="2528934" y="161844"/>
            <a:ext cx="8833348" cy="163121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kumimoji="1" lang="ja-JP" altLang="en-US" sz="4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親子でエンジョイスイミング！</a:t>
            </a:r>
            <a:endParaRPr kumimoji="1" lang="en-US" altLang="ja-JP" sz="40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4000" dirty="0">
                <a:solidFill>
                  <a:srgbClr val="FF0066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親子水泳で楽しく水慣れしよう！</a:t>
            </a:r>
            <a:endParaRPr kumimoji="1" lang="en-US" altLang="ja-JP" sz="4000" dirty="0">
              <a:solidFill>
                <a:srgbClr val="FF0066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000" dirty="0">
                <a:solidFill>
                  <a:srgbClr val="0066FF"/>
                </a:solidFill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　　　　　　　プールイベント開催します！</a:t>
            </a:r>
            <a:endParaRPr kumimoji="1" lang="en-US" altLang="ja-JP" sz="2000" dirty="0">
              <a:solidFill>
                <a:srgbClr val="0066FF"/>
              </a:solidFill>
              <a:latin typeface="HGS創英ﾌﾟﾚｾﾞﾝｽEB" panose="02020800000000000000" pitchFamily="18" charset="-128"/>
              <a:ea typeface="HGS創英ﾌﾟﾚｾﾞﾝｽEB" panose="02020800000000000000" pitchFamily="18" charset="-128"/>
            </a:endParaRPr>
          </a:p>
        </p:txBody>
      </p:sp>
      <p:sp>
        <p:nvSpPr>
          <p:cNvPr id="12" name="テキスト プレースホルダー 19">
            <a:extLst>
              <a:ext uri="{FF2B5EF4-FFF2-40B4-BE49-F238E27FC236}">
                <a16:creationId xmlns:a16="http://schemas.microsoft.com/office/drawing/2014/main" id="{684CA1E6-F231-9FB1-411B-76C6E7519838}"/>
              </a:ext>
            </a:extLst>
          </p:cNvPr>
          <p:cNvSpPr txBox="1">
            <a:spLocks/>
          </p:cNvSpPr>
          <p:nvPr/>
        </p:nvSpPr>
        <p:spPr>
          <a:xfrm>
            <a:off x="4281510" y="1753835"/>
            <a:ext cx="5537404" cy="825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Meiryo UI" panose="020B0604030504040204" pitchFamily="50" charset="-128"/>
            </a:endParaRPr>
          </a:p>
          <a:p>
            <a:r>
              <a:rPr lang="en-US" altLang="ja-JP" sz="3200" b="1" dirty="0">
                <a:latin typeface="Meiryo UI" panose="020B0604030504040204" pitchFamily="50" charset="-128"/>
              </a:rPr>
              <a:t>9</a:t>
            </a:r>
            <a:r>
              <a:rPr lang="ja-JP" altLang="en-US" sz="3200" b="1" dirty="0">
                <a:latin typeface="Meiryo UI" panose="020B0604030504040204" pitchFamily="50" charset="-128"/>
              </a:rPr>
              <a:t>：</a:t>
            </a:r>
            <a:r>
              <a:rPr lang="en-US" altLang="ja-JP" sz="3200" b="1" dirty="0">
                <a:latin typeface="Meiryo UI" panose="020B0604030504040204" pitchFamily="50" charset="-128"/>
              </a:rPr>
              <a:t>00</a:t>
            </a:r>
            <a:r>
              <a:rPr lang="ja-JP" altLang="en-US" sz="3200" b="1" dirty="0">
                <a:latin typeface="Meiryo UI" panose="020B0604030504040204" pitchFamily="50" charset="-128"/>
              </a:rPr>
              <a:t>～</a:t>
            </a:r>
            <a:r>
              <a:rPr lang="en-US" altLang="ja-JP" sz="3200" b="1" dirty="0">
                <a:latin typeface="Meiryo UI" panose="020B0604030504040204" pitchFamily="50" charset="-128"/>
              </a:rPr>
              <a:t>10</a:t>
            </a:r>
            <a:r>
              <a:rPr lang="ja-JP" altLang="en-US" sz="3200" b="1" dirty="0">
                <a:latin typeface="Meiryo UI" panose="020B0604030504040204" pitchFamily="50" charset="-128"/>
              </a:rPr>
              <a:t>：</a:t>
            </a:r>
            <a:r>
              <a:rPr lang="en-US" altLang="ja-JP" sz="3200" b="1" dirty="0">
                <a:latin typeface="Meiryo UI" panose="020B0604030504040204" pitchFamily="50" charset="-128"/>
              </a:rPr>
              <a:t>00</a:t>
            </a:r>
          </a:p>
          <a:p>
            <a:r>
              <a:rPr lang="ja-JP" altLang="en-US" sz="3200" b="1" dirty="0">
                <a:solidFill>
                  <a:srgbClr val="0066FF"/>
                </a:solidFill>
                <a:highlight>
                  <a:srgbClr val="FFFF00"/>
                </a:highlight>
                <a:latin typeface="Meiryo UI" panose="020B0604030504040204" pitchFamily="50" charset="-128"/>
              </a:rPr>
              <a:t>　　　　　</a:t>
            </a:r>
            <a:endParaRPr lang="en-US" altLang="ja-JP" sz="3200" b="1" dirty="0">
              <a:solidFill>
                <a:srgbClr val="0066FF"/>
              </a:solidFill>
              <a:highlight>
                <a:srgbClr val="FFFF00"/>
              </a:highlight>
              <a:latin typeface="Meiryo UI" panose="020B0604030504040204" pitchFamily="50" charset="-128"/>
            </a:endParaRPr>
          </a:p>
        </p:txBody>
      </p:sp>
      <p:sp>
        <p:nvSpPr>
          <p:cNvPr id="14" name="テキスト プレースホルダー 19">
            <a:extLst>
              <a:ext uri="{FF2B5EF4-FFF2-40B4-BE49-F238E27FC236}">
                <a16:creationId xmlns:a16="http://schemas.microsoft.com/office/drawing/2014/main" id="{E4376A23-9149-1E14-8AFE-8FDC8AEC1DEB}"/>
              </a:ext>
            </a:extLst>
          </p:cNvPr>
          <p:cNvSpPr txBox="1">
            <a:spLocks/>
          </p:cNvSpPr>
          <p:nvPr/>
        </p:nvSpPr>
        <p:spPr>
          <a:xfrm>
            <a:off x="187257" y="2332919"/>
            <a:ext cx="5537404" cy="825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</a:rPr>
              <a:t>場　 所：エルグ・テクノプール</a:t>
            </a:r>
            <a:endParaRPr lang="en-US" altLang="ja-JP" sz="3200" b="1" dirty="0"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66FF"/>
                </a:solidFill>
                <a:latin typeface="Meiryo UI" panose="020B0604030504040204" pitchFamily="50" charset="-128"/>
              </a:rPr>
              <a:t>　　　　　</a:t>
            </a:r>
            <a:endParaRPr lang="en-US" altLang="ja-JP" sz="3200" b="1" dirty="0">
              <a:solidFill>
                <a:srgbClr val="0066FF"/>
              </a:solidFill>
              <a:latin typeface="Meiryo UI" panose="020B0604030504040204" pitchFamily="50" charset="-128"/>
            </a:endParaRPr>
          </a:p>
        </p:txBody>
      </p:sp>
      <p:sp>
        <p:nvSpPr>
          <p:cNvPr id="15" name="テキスト プレースホルダー 19">
            <a:extLst>
              <a:ext uri="{FF2B5EF4-FFF2-40B4-BE49-F238E27FC236}">
                <a16:creationId xmlns:a16="http://schemas.microsoft.com/office/drawing/2014/main" id="{3307B62E-1462-2A0F-404D-FD392BF573B5}"/>
              </a:ext>
            </a:extLst>
          </p:cNvPr>
          <p:cNvSpPr txBox="1">
            <a:spLocks/>
          </p:cNvSpPr>
          <p:nvPr/>
        </p:nvSpPr>
        <p:spPr>
          <a:xfrm>
            <a:off x="4479928" y="2311951"/>
            <a:ext cx="5537404" cy="288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0000"/>
                </a:solidFill>
                <a:latin typeface="Meiryo UI" panose="020B0604030504040204" pitchFamily="50" charset="-128"/>
              </a:rPr>
              <a:t>（ホテル京セラ斜め前）</a:t>
            </a:r>
            <a:endParaRPr lang="en-US" altLang="ja-JP" sz="3200" b="1" dirty="0">
              <a:solidFill>
                <a:srgbClr val="000000"/>
              </a:solidFill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66FF"/>
                </a:solidFill>
                <a:highlight>
                  <a:srgbClr val="FFFF00"/>
                </a:highlight>
                <a:latin typeface="Meiryo UI" panose="020B0604030504040204" pitchFamily="50" charset="-128"/>
              </a:rPr>
              <a:t>　　　　　</a:t>
            </a:r>
            <a:endParaRPr lang="en-US" altLang="ja-JP" sz="3200" b="1" dirty="0">
              <a:solidFill>
                <a:srgbClr val="0066FF"/>
              </a:solidFill>
              <a:highlight>
                <a:srgbClr val="FFFF00"/>
              </a:highlight>
              <a:latin typeface="Meiryo UI" panose="020B0604030504040204" pitchFamily="50" charset="-128"/>
            </a:endParaRPr>
          </a:p>
        </p:txBody>
      </p:sp>
      <p:sp>
        <p:nvSpPr>
          <p:cNvPr id="16" name="テキスト プレースホルダー 19">
            <a:extLst>
              <a:ext uri="{FF2B5EF4-FFF2-40B4-BE49-F238E27FC236}">
                <a16:creationId xmlns:a16="http://schemas.microsoft.com/office/drawing/2014/main" id="{47622441-7020-7BD2-3699-9F590CD336BC}"/>
              </a:ext>
            </a:extLst>
          </p:cNvPr>
          <p:cNvSpPr txBox="1">
            <a:spLocks/>
          </p:cNvSpPr>
          <p:nvPr/>
        </p:nvSpPr>
        <p:spPr>
          <a:xfrm>
            <a:off x="291502" y="4380925"/>
            <a:ext cx="7747597" cy="949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</a:rPr>
              <a:t>申込方法：霧島市こども館まで（予約制）</a:t>
            </a:r>
            <a:endParaRPr lang="en-US" altLang="ja-JP" sz="3200" b="1" dirty="0"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66FF"/>
                </a:solidFill>
                <a:latin typeface="Meiryo UI" panose="020B0604030504040204" pitchFamily="50" charset="-128"/>
              </a:rPr>
              <a:t>　　　　　</a:t>
            </a:r>
            <a:endParaRPr lang="en-US" altLang="ja-JP" sz="3200" b="1" dirty="0">
              <a:solidFill>
                <a:srgbClr val="0066FF"/>
              </a:solidFill>
              <a:latin typeface="Meiryo UI" panose="020B0604030504040204" pitchFamily="50" charset="-128"/>
            </a:endParaRPr>
          </a:p>
        </p:txBody>
      </p:sp>
      <p:sp>
        <p:nvSpPr>
          <p:cNvPr id="17" name="テキスト プレースホルダー 19">
            <a:extLst>
              <a:ext uri="{FF2B5EF4-FFF2-40B4-BE49-F238E27FC236}">
                <a16:creationId xmlns:a16="http://schemas.microsoft.com/office/drawing/2014/main" id="{9E237749-A107-7722-A1FD-095BA7E9188A}"/>
              </a:ext>
            </a:extLst>
          </p:cNvPr>
          <p:cNvSpPr txBox="1">
            <a:spLocks/>
          </p:cNvSpPr>
          <p:nvPr/>
        </p:nvSpPr>
        <p:spPr>
          <a:xfrm>
            <a:off x="2331231" y="6096898"/>
            <a:ext cx="8646180" cy="733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Meiryo UI" panose="020B0604030504040204" pitchFamily="50" charset="-128"/>
            </a:endParaRPr>
          </a:p>
          <a:p>
            <a:endParaRPr lang="en-US" altLang="ja-JP" sz="2400" b="1" dirty="0"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66FF"/>
                </a:solidFill>
                <a:highlight>
                  <a:srgbClr val="FFFF00"/>
                </a:highlight>
                <a:latin typeface="Meiryo UI" panose="020B0604030504040204" pitchFamily="50" charset="-128"/>
              </a:rPr>
              <a:t>　　　　　</a:t>
            </a:r>
            <a:endParaRPr lang="en-US" altLang="ja-JP" sz="3200" b="1" dirty="0">
              <a:solidFill>
                <a:srgbClr val="0066FF"/>
              </a:solidFill>
              <a:highlight>
                <a:srgbClr val="FFFF00"/>
              </a:highlight>
              <a:latin typeface="Meiryo UI" panose="020B0604030504040204" pitchFamily="50" charset="-128"/>
            </a:endParaRPr>
          </a:p>
        </p:txBody>
      </p:sp>
      <p:sp>
        <p:nvSpPr>
          <p:cNvPr id="18" name="テキスト プレースホルダー 19">
            <a:extLst>
              <a:ext uri="{FF2B5EF4-FFF2-40B4-BE49-F238E27FC236}">
                <a16:creationId xmlns:a16="http://schemas.microsoft.com/office/drawing/2014/main" id="{E90B9B9D-0386-25E8-E79C-90CC9A841181}"/>
              </a:ext>
            </a:extLst>
          </p:cNvPr>
          <p:cNvSpPr txBox="1">
            <a:spLocks/>
          </p:cNvSpPr>
          <p:nvPr/>
        </p:nvSpPr>
        <p:spPr>
          <a:xfrm>
            <a:off x="1984744" y="4874490"/>
            <a:ext cx="7217464" cy="48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Meiryo UI" panose="020B0604030504040204" pitchFamily="50" charset="-128"/>
            </a:endParaRPr>
          </a:p>
          <a:p>
            <a:r>
              <a:rPr lang="en-US" altLang="ja-JP" sz="2400" b="1" dirty="0">
                <a:solidFill>
                  <a:srgbClr val="000000"/>
                </a:solidFill>
                <a:latin typeface="Meiryo UI" panose="020B0604030504040204" pitchFamily="50" charset="-128"/>
              </a:rPr>
              <a:t>※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</a:rPr>
              <a:t>お子様一人に保護者一人入水していただきます</a:t>
            </a:r>
            <a:endParaRPr lang="en-US" altLang="ja-JP" sz="2400" b="1" dirty="0">
              <a:solidFill>
                <a:srgbClr val="000000"/>
              </a:solidFill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66FF"/>
                </a:solidFill>
                <a:highlight>
                  <a:srgbClr val="FFFF00"/>
                </a:highlight>
                <a:latin typeface="Meiryo UI" panose="020B0604030504040204" pitchFamily="50" charset="-128"/>
              </a:rPr>
              <a:t>　　　　　</a:t>
            </a:r>
            <a:endParaRPr lang="en-US" altLang="ja-JP" sz="3200" b="1" dirty="0">
              <a:solidFill>
                <a:srgbClr val="0066FF"/>
              </a:solidFill>
              <a:highlight>
                <a:srgbClr val="FFFF00"/>
              </a:highlight>
              <a:latin typeface="Meiryo UI" panose="020B0604030504040204" pitchFamily="50" charset="-128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E192F75-60D6-13DB-9304-0E277910C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6957" y="157167"/>
            <a:ext cx="1901474" cy="1709729"/>
          </a:xfrm>
          <a:prstGeom prst="rect">
            <a:avLst/>
          </a:prstGeom>
        </p:spPr>
      </p:pic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FF31F774-0A55-FD56-E7F5-D8C226D98A13}"/>
              </a:ext>
            </a:extLst>
          </p:cNvPr>
          <p:cNvSpPr txBox="1">
            <a:spLocks/>
          </p:cNvSpPr>
          <p:nvPr/>
        </p:nvSpPr>
        <p:spPr>
          <a:xfrm>
            <a:off x="-1863785" y="2884863"/>
            <a:ext cx="7217464" cy="960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Meiryo UI" panose="020B0604030504040204" pitchFamily="50" charset="-128"/>
              </a:rPr>
              <a:t>　</a:t>
            </a:r>
            <a:endParaRPr lang="en-US" altLang="ja-JP" sz="2000" dirty="0"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</a:rPr>
              <a:t>参加料：無料</a:t>
            </a:r>
            <a:endParaRPr lang="en-US" altLang="ja-JP" sz="3200" b="1" dirty="0"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66FF"/>
                </a:solidFill>
                <a:latin typeface="Meiryo UI" panose="020B0604030504040204" pitchFamily="50" charset="-128"/>
              </a:rPr>
              <a:t>　　　　　</a:t>
            </a:r>
            <a:endParaRPr lang="en-US" altLang="ja-JP" sz="3200" b="1" dirty="0">
              <a:solidFill>
                <a:srgbClr val="0066FF"/>
              </a:solidFill>
              <a:latin typeface="Meiryo UI" panose="020B0604030504040204" pitchFamily="50" charset="-128"/>
            </a:endParaRPr>
          </a:p>
        </p:txBody>
      </p:sp>
      <p:sp>
        <p:nvSpPr>
          <p:cNvPr id="22" name="テキスト プレースホルダー 19">
            <a:extLst>
              <a:ext uri="{FF2B5EF4-FFF2-40B4-BE49-F238E27FC236}">
                <a16:creationId xmlns:a16="http://schemas.microsoft.com/office/drawing/2014/main" id="{E399DCB5-2C99-D7A1-E7E7-49833E0853C7}"/>
              </a:ext>
            </a:extLst>
          </p:cNvPr>
          <p:cNvSpPr txBox="1">
            <a:spLocks/>
          </p:cNvSpPr>
          <p:nvPr/>
        </p:nvSpPr>
        <p:spPr>
          <a:xfrm>
            <a:off x="-1779303" y="3883738"/>
            <a:ext cx="7217464" cy="48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Meiryo UI" panose="020B0604030504040204" pitchFamily="50" charset="-128"/>
              </a:rPr>
              <a:t>　</a:t>
            </a:r>
            <a:endParaRPr lang="en-US" altLang="ja-JP" sz="2000" dirty="0"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</a:rPr>
              <a:t>定　 員：</a:t>
            </a:r>
            <a:r>
              <a:rPr lang="en-US" altLang="ja-JP" sz="3200" b="1" dirty="0">
                <a:latin typeface="Meiryo UI" panose="020B0604030504040204" pitchFamily="50" charset="-128"/>
              </a:rPr>
              <a:t>10</a:t>
            </a:r>
            <a:r>
              <a:rPr lang="ja-JP" altLang="en-US" sz="3200" b="1" dirty="0">
                <a:latin typeface="Meiryo UI" panose="020B0604030504040204" pitchFamily="50" charset="-128"/>
              </a:rPr>
              <a:t>組</a:t>
            </a:r>
            <a:endParaRPr lang="en-US" altLang="ja-JP" sz="3200" b="1" dirty="0"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66FF"/>
                </a:solidFill>
                <a:latin typeface="Meiryo UI" panose="020B0604030504040204" pitchFamily="50" charset="-128"/>
              </a:rPr>
              <a:t>　　　　</a:t>
            </a:r>
            <a:endParaRPr lang="en-US" altLang="ja-JP" sz="3200" b="1" dirty="0">
              <a:solidFill>
                <a:srgbClr val="0066FF"/>
              </a:solidFill>
              <a:latin typeface="Meiryo UI" panose="020B0604030504040204" pitchFamily="50" charset="-128"/>
            </a:endParaRPr>
          </a:p>
        </p:txBody>
      </p:sp>
      <p:sp>
        <p:nvSpPr>
          <p:cNvPr id="23" name="テキスト プレースホルダー 19">
            <a:extLst>
              <a:ext uri="{FF2B5EF4-FFF2-40B4-BE49-F238E27FC236}">
                <a16:creationId xmlns:a16="http://schemas.microsoft.com/office/drawing/2014/main" id="{70119C0F-38E7-9177-66EA-3CA3294956D9}"/>
              </a:ext>
            </a:extLst>
          </p:cNvPr>
          <p:cNvSpPr txBox="1">
            <a:spLocks/>
          </p:cNvSpPr>
          <p:nvPr/>
        </p:nvSpPr>
        <p:spPr>
          <a:xfrm>
            <a:off x="6096000" y="2110035"/>
            <a:ext cx="9111256" cy="11812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Meiryo UI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FF3399"/>
                </a:solidFill>
                <a:latin typeface="Meiryo UI" panose="020B0604030504040204" pitchFamily="50" charset="-128"/>
              </a:rPr>
              <a:t>フィグスをつけてバタ足や、</a:t>
            </a:r>
            <a:endParaRPr lang="en-US" altLang="ja-JP" sz="1600" b="1" dirty="0">
              <a:solidFill>
                <a:srgbClr val="FF3399"/>
              </a:solidFill>
              <a:latin typeface="Meiryo UI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FF3399"/>
                </a:solidFill>
                <a:latin typeface="Meiryo UI" panose="020B0604030504040204" pitchFamily="50" charset="-128"/>
              </a:rPr>
              <a:t>最後は玉入れや水中ゲームも♪</a:t>
            </a:r>
            <a:endParaRPr lang="en-US" altLang="ja-JP" sz="1600" b="1" dirty="0">
              <a:solidFill>
                <a:srgbClr val="FF3399"/>
              </a:solidFill>
              <a:latin typeface="Meiryo UI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FF3399"/>
                </a:solidFill>
                <a:latin typeface="Meiryo UI" panose="020B0604030504040204" pitchFamily="50" charset="-128"/>
              </a:rPr>
              <a:t>楽しく遊びます♪</a:t>
            </a:r>
            <a:endParaRPr lang="en-US" altLang="ja-JP" sz="1600" b="1" dirty="0">
              <a:solidFill>
                <a:srgbClr val="FF3399"/>
              </a:solidFill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66FF"/>
                </a:solidFill>
                <a:highlight>
                  <a:srgbClr val="FFFF00"/>
                </a:highlight>
                <a:latin typeface="Meiryo UI" panose="020B0604030504040204" pitchFamily="50" charset="-128"/>
              </a:rPr>
              <a:t>　　　　　</a:t>
            </a:r>
            <a:endParaRPr lang="en-US" altLang="ja-JP" sz="3200" b="1" dirty="0">
              <a:solidFill>
                <a:srgbClr val="0066FF"/>
              </a:solidFill>
              <a:highlight>
                <a:srgbClr val="FFFF00"/>
              </a:highlight>
              <a:latin typeface="Meiryo UI" panose="020B0604030504040204" pitchFamily="50" charset="-128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B0560300-4C9D-58F0-F3BC-E28D4C7503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1244819" y="3832642"/>
            <a:ext cx="756068" cy="75606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8C7C1C0B-EE19-D660-8024-39E4C1A83C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>
            <a:off x="9603534" y="3530976"/>
            <a:ext cx="1494787" cy="1121090"/>
          </a:xfrm>
          <a:prstGeom prst="rect">
            <a:avLst/>
          </a:prstGeom>
        </p:spPr>
      </p:pic>
      <p:sp>
        <p:nvSpPr>
          <p:cNvPr id="29" name="テキスト プレースホルダー 19">
            <a:extLst>
              <a:ext uri="{FF2B5EF4-FFF2-40B4-BE49-F238E27FC236}">
                <a16:creationId xmlns:a16="http://schemas.microsoft.com/office/drawing/2014/main" id="{E551A8BB-872C-AAB0-282C-B5827C77F26C}"/>
              </a:ext>
            </a:extLst>
          </p:cNvPr>
          <p:cNvSpPr txBox="1">
            <a:spLocks/>
          </p:cNvSpPr>
          <p:nvPr/>
        </p:nvSpPr>
        <p:spPr>
          <a:xfrm>
            <a:off x="7218962" y="2857683"/>
            <a:ext cx="7217464" cy="95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Meiryo UI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FF3399"/>
                </a:solidFill>
                <a:latin typeface="Meiryo UI" panose="020B0604030504040204" pitchFamily="50" charset="-128"/>
              </a:rPr>
              <a:t>パパママの運動にも♪</a:t>
            </a:r>
            <a:endParaRPr lang="en-US" altLang="ja-JP" sz="1600" b="1" dirty="0">
              <a:solidFill>
                <a:srgbClr val="FF3399"/>
              </a:solidFill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66FF"/>
                </a:solidFill>
                <a:highlight>
                  <a:srgbClr val="FFFF00"/>
                </a:highlight>
                <a:latin typeface="Meiryo UI" panose="020B0604030504040204" pitchFamily="50" charset="-128"/>
              </a:rPr>
              <a:t>　　　　　</a:t>
            </a:r>
            <a:endParaRPr lang="en-US" altLang="ja-JP" sz="3200" b="1" dirty="0">
              <a:solidFill>
                <a:srgbClr val="0066FF"/>
              </a:solidFill>
              <a:highlight>
                <a:srgbClr val="FFFF00"/>
              </a:highlight>
              <a:latin typeface="Meiryo UI" panose="020B060403050404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F1E2811-EED1-E3EC-9186-3C8782A01D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/>
          <a:stretch/>
        </p:blipFill>
        <p:spPr>
          <a:xfrm rot="1352757">
            <a:off x="7436487" y="5819855"/>
            <a:ext cx="1055468" cy="791601"/>
          </a:xfrm>
          <a:prstGeom prst="rect">
            <a:avLst/>
          </a:prstGeom>
        </p:spPr>
      </p:pic>
      <p:sp>
        <p:nvSpPr>
          <p:cNvPr id="7" name="テキスト プレースホルダー 19">
            <a:extLst>
              <a:ext uri="{FF2B5EF4-FFF2-40B4-BE49-F238E27FC236}">
                <a16:creationId xmlns:a16="http://schemas.microsoft.com/office/drawing/2014/main" id="{37F0A5AC-641B-ED60-C018-C9AD2F35CB77}"/>
              </a:ext>
            </a:extLst>
          </p:cNvPr>
          <p:cNvSpPr txBox="1">
            <a:spLocks/>
          </p:cNvSpPr>
          <p:nvPr/>
        </p:nvSpPr>
        <p:spPr>
          <a:xfrm>
            <a:off x="-275771" y="3384144"/>
            <a:ext cx="9593191" cy="908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Meiryo UI" panose="020B0604030504040204" pitchFamily="50" charset="-128"/>
              </a:rPr>
              <a:t>　</a:t>
            </a:r>
            <a:endParaRPr lang="en-US" altLang="ja-JP" sz="2000" dirty="0"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</a:rPr>
              <a:t>対　 象：未就学児と保護者</a:t>
            </a:r>
            <a:r>
              <a:rPr lang="ja-JP" altLang="en-US" sz="1600" b="1" dirty="0">
                <a:latin typeface="Meiryo UI" panose="020B0604030504040204" pitchFamily="50" charset="-128"/>
              </a:rPr>
              <a:t>（霧島市こども館カードをお持ちの方）</a:t>
            </a:r>
            <a:endParaRPr lang="en-US" altLang="ja-JP" sz="1600" b="1" dirty="0"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66FF"/>
                </a:solidFill>
                <a:latin typeface="Meiryo UI" panose="020B0604030504040204" pitchFamily="50" charset="-128"/>
              </a:rPr>
              <a:t>　　　　　</a:t>
            </a:r>
            <a:endParaRPr lang="en-US" altLang="ja-JP" sz="3200" b="1" dirty="0">
              <a:solidFill>
                <a:srgbClr val="0066FF"/>
              </a:solidFill>
              <a:latin typeface="Meiryo UI" panose="020B0604030504040204" pitchFamily="50" charset="-128"/>
            </a:endParaRPr>
          </a:p>
        </p:txBody>
      </p:sp>
      <p:sp>
        <p:nvSpPr>
          <p:cNvPr id="3" name="テキスト プレースホルダー 19">
            <a:extLst>
              <a:ext uri="{FF2B5EF4-FFF2-40B4-BE49-F238E27FC236}">
                <a16:creationId xmlns:a16="http://schemas.microsoft.com/office/drawing/2014/main" id="{D2CA6338-2469-C49A-79BA-41241E80CB10}"/>
              </a:ext>
            </a:extLst>
          </p:cNvPr>
          <p:cNvSpPr txBox="1">
            <a:spLocks/>
          </p:cNvSpPr>
          <p:nvPr/>
        </p:nvSpPr>
        <p:spPr>
          <a:xfrm>
            <a:off x="1338332" y="5238309"/>
            <a:ext cx="7217464" cy="48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Meiryo UI" panose="020B0604030504040204" pitchFamily="50" charset="-128"/>
            </a:endParaRPr>
          </a:p>
          <a:p>
            <a:r>
              <a:rPr lang="en-US" altLang="ja-JP" sz="2400" b="1" dirty="0">
                <a:solidFill>
                  <a:srgbClr val="000000"/>
                </a:solidFill>
                <a:latin typeface="Meiryo UI" panose="020B0604030504040204" pitchFamily="50" charset="-128"/>
              </a:rPr>
              <a:t>※</a:t>
            </a:r>
            <a:r>
              <a:rPr lang="ja-JP" altLang="en-US" sz="2400" b="1" dirty="0">
                <a:solidFill>
                  <a:srgbClr val="000000"/>
                </a:solidFill>
                <a:latin typeface="Meiryo UI" panose="020B0604030504040204" pitchFamily="50" charset="-128"/>
              </a:rPr>
              <a:t>詳細・ご不明な点はお問合せください</a:t>
            </a:r>
            <a:endParaRPr lang="en-US" altLang="ja-JP" sz="2400" b="1" dirty="0">
              <a:solidFill>
                <a:srgbClr val="000000"/>
              </a:solidFill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66FF"/>
                </a:solidFill>
                <a:highlight>
                  <a:srgbClr val="FFFF00"/>
                </a:highlight>
                <a:latin typeface="Meiryo UI" panose="020B0604030504040204" pitchFamily="50" charset="-128"/>
              </a:rPr>
              <a:t>　　　　　</a:t>
            </a:r>
            <a:endParaRPr lang="en-US" altLang="ja-JP" sz="3200" b="1" dirty="0">
              <a:solidFill>
                <a:srgbClr val="0066FF"/>
              </a:solidFill>
              <a:highlight>
                <a:srgbClr val="FFFF00"/>
              </a:highlight>
              <a:latin typeface="Meiryo UI" panose="020B0604030504040204" pitchFamily="50" charset="-128"/>
            </a:endParaRPr>
          </a:p>
        </p:txBody>
      </p:sp>
      <p:sp>
        <p:nvSpPr>
          <p:cNvPr id="4" name="テキスト プレースホルダー 19">
            <a:extLst>
              <a:ext uri="{FF2B5EF4-FFF2-40B4-BE49-F238E27FC236}">
                <a16:creationId xmlns:a16="http://schemas.microsoft.com/office/drawing/2014/main" id="{A6FF3AD7-2588-E2A3-0AD5-78CA25456434}"/>
              </a:ext>
            </a:extLst>
          </p:cNvPr>
          <p:cNvSpPr txBox="1">
            <a:spLocks/>
          </p:cNvSpPr>
          <p:nvPr/>
        </p:nvSpPr>
        <p:spPr>
          <a:xfrm>
            <a:off x="2795920" y="4002615"/>
            <a:ext cx="7217464" cy="483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Meiryo UI" panose="020B0604030504040204" pitchFamily="50" charset="-128"/>
            </a:endParaRPr>
          </a:p>
          <a:p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</a:rPr>
              <a:t>レッスン担当</a:t>
            </a:r>
            <a:r>
              <a:rPr lang="ja-JP" altLang="en-US" sz="1400" b="1" dirty="0">
                <a:solidFill>
                  <a:srgbClr val="000000"/>
                </a:solidFill>
                <a:latin typeface="Meiryo UI" panose="020B0604030504040204" pitchFamily="50" charset="-128"/>
              </a:rPr>
              <a:t>：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</a:rPr>
              <a:t>辻（日本スポーツ協会水泳コーチ</a:t>
            </a:r>
            <a:r>
              <a:rPr lang="en-US" altLang="ja-JP" sz="1200" b="1" dirty="0">
                <a:solidFill>
                  <a:srgbClr val="000000"/>
                </a:solidFill>
                <a:latin typeface="Meiryo UI" panose="020B0604030504040204" pitchFamily="50" charset="-128"/>
              </a:rPr>
              <a:t>Ⅰ</a:t>
            </a:r>
            <a:r>
              <a:rPr lang="ja-JP" altLang="en-US" sz="1200" b="1" dirty="0">
                <a:solidFill>
                  <a:srgbClr val="000000"/>
                </a:solidFill>
                <a:latin typeface="Meiryo UI" panose="020B0604030504040204" pitchFamily="50" charset="-128"/>
              </a:rPr>
              <a:t>資格所持）藤崎（エルグ・テクノスイミングコーチ）</a:t>
            </a:r>
            <a:endParaRPr lang="en-US" altLang="ja-JP" sz="1200" b="1" dirty="0">
              <a:solidFill>
                <a:srgbClr val="000000"/>
              </a:solidFill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66FF"/>
                </a:solidFill>
                <a:highlight>
                  <a:srgbClr val="FFFF00"/>
                </a:highlight>
                <a:latin typeface="Meiryo UI" panose="020B0604030504040204" pitchFamily="50" charset="-128"/>
              </a:rPr>
              <a:t>　　　　　</a:t>
            </a:r>
            <a:endParaRPr lang="en-US" altLang="ja-JP" sz="3200" b="1" dirty="0">
              <a:solidFill>
                <a:srgbClr val="0066FF"/>
              </a:solidFill>
              <a:highlight>
                <a:srgbClr val="FFFF00"/>
              </a:highlight>
              <a:latin typeface="Meiryo UI" panose="020B0604030504040204" pitchFamily="50" charset="-128"/>
            </a:endParaRPr>
          </a:p>
        </p:txBody>
      </p:sp>
      <p:sp>
        <p:nvSpPr>
          <p:cNvPr id="9" name="テキスト プレースホルダー 19">
            <a:extLst>
              <a:ext uri="{FF2B5EF4-FFF2-40B4-BE49-F238E27FC236}">
                <a16:creationId xmlns:a16="http://schemas.microsoft.com/office/drawing/2014/main" id="{831B1298-0E44-74BB-6752-223654A45E64}"/>
              </a:ext>
            </a:extLst>
          </p:cNvPr>
          <p:cNvSpPr txBox="1">
            <a:spLocks/>
          </p:cNvSpPr>
          <p:nvPr/>
        </p:nvSpPr>
        <p:spPr>
          <a:xfrm>
            <a:off x="-1515993" y="5565754"/>
            <a:ext cx="9593191" cy="9087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000" dirty="0">
                <a:latin typeface="Meiryo UI" panose="020B0604030504040204" pitchFamily="50" charset="-128"/>
              </a:rPr>
              <a:t>　</a:t>
            </a:r>
            <a:endParaRPr lang="en-US" altLang="ja-JP" sz="2000" dirty="0"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latin typeface="Meiryo UI" panose="020B0604030504040204" pitchFamily="50" charset="-128"/>
              </a:rPr>
              <a:t>申込締切：</a:t>
            </a:r>
            <a:r>
              <a:rPr lang="en-US" altLang="ja-JP" sz="3200" b="1" dirty="0">
                <a:latin typeface="Meiryo UI" panose="020B0604030504040204" pitchFamily="50" charset="-128"/>
              </a:rPr>
              <a:t>8</a:t>
            </a:r>
            <a:r>
              <a:rPr lang="ja-JP" altLang="en-US" sz="3200" b="1" dirty="0">
                <a:latin typeface="Meiryo UI" panose="020B0604030504040204" pitchFamily="50" charset="-128"/>
              </a:rPr>
              <a:t>月</a:t>
            </a:r>
            <a:r>
              <a:rPr lang="en-US" altLang="ja-JP" sz="3200" b="1" dirty="0">
                <a:latin typeface="Meiryo UI" panose="020B0604030504040204" pitchFamily="50" charset="-128"/>
              </a:rPr>
              <a:t>22</a:t>
            </a:r>
            <a:r>
              <a:rPr lang="ja-JP" altLang="en-US" sz="3200" b="1" dirty="0">
                <a:latin typeface="Meiryo UI" panose="020B0604030504040204" pitchFamily="50" charset="-128"/>
              </a:rPr>
              <a:t>日（木）まで</a:t>
            </a:r>
            <a:endParaRPr lang="en-US" altLang="ja-JP" sz="1600" b="1" dirty="0"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66FF"/>
                </a:solidFill>
                <a:latin typeface="Meiryo UI" panose="020B0604030504040204" pitchFamily="50" charset="-128"/>
              </a:rPr>
              <a:t>　　　　　</a:t>
            </a:r>
            <a:endParaRPr lang="en-US" altLang="ja-JP" sz="3200" b="1" dirty="0">
              <a:solidFill>
                <a:srgbClr val="0066FF"/>
              </a:solidFill>
              <a:latin typeface="Meiryo UI" panose="020B0604030504040204" pitchFamily="50" charset="-128"/>
            </a:endParaRPr>
          </a:p>
        </p:txBody>
      </p:sp>
      <p:sp>
        <p:nvSpPr>
          <p:cNvPr id="8" name="テキスト プレースホルダー 19">
            <a:extLst>
              <a:ext uri="{FF2B5EF4-FFF2-40B4-BE49-F238E27FC236}">
                <a16:creationId xmlns:a16="http://schemas.microsoft.com/office/drawing/2014/main" id="{C7075DF0-8C06-37A4-D643-54806C701E8E}"/>
              </a:ext>
            </a:extLst>
          </p:cNvPr>
          <p:cNvSpPr txBox="1">
            <a:spLocks/>
          </p:cNvSpPr>
          <p:nvPr/>
        </p:nvSpPr>
        <p:spPr>
          <a:xfrm>
            <a:off x="6642565" y="5766619"/>
            <a:ext cx="7217464" cy="95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kumimoji="1" sz="1800" b="0" kern="1200">
                <a:solidFill>
                  <a:schemeClr val="tx1"/>
                </a:solidFill>
                <a:latin typeface="+mj-lt"/>
                <a:ea typeface="Meiryo UI" panose="020B0604030504040204" pitchFamily="50" charset="-128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z="2000" dirty="0">
              <a:latin typeface="Meiryo UI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FF0066"/>
                </a:solidFill>
                <a:latin typeface="Meiryo UI" panose="020B0604030504040204" pitchFamily="50" charset="-128"/>
              </a:rPr>
              <a:t>楽しく遊ぶと同時に</a:t>
            </a:r>
            <a:endParaRPr lang="en-US" altLang="ja-JP" sz="1600" b="1" dirty="0">
              <a:solidFill>
                <a:srgbClr val="FF0066"/>
              </a:solidFill>
              <a:latin typeface="Meiryo UI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FF0066"/>
                </a:solidFill>
                <a:latin typeface="Meiryo UI" panose="020B0604030504040204" pitchFamily="50" charset="-128"/>
              </a:rPr>
              <a:t>水難事故防止にも</a:t>
            </a:r>
            <a:r>
              <a:rPr lang="ja-JP" altLang="en-US" sz="1600" b="1">
                <a:solidFill>
                  <a:srgbClr val="FF0066"/>
                </a:solidFill>
                <a:latin typeface="Meiryo UI" panose="020B0604030504040204" pitchFamily="50" charset="-128"/>
              </a:rPr>
              <a:t>繋がる事をお伝え</a:t>
            </a:r>
            <a:r>
              <a:rPr lang="ja-JP" altLang="en-US" sz="1600" b="1" dirty="0">
                <a:solidFill>
                  <a:srgbClr val="FF0066"/>
                </a:solidFill>
                <a:latin typeface="Meiryo UI" panose="020B0604030504040204" pitchFamily="50" charset="-128"/>
              </a:rPr>
              <a:t>します</a:t>
            </a:r>
            <a:endParaRPr lang="en-US" altLang="ja-JP" sz="1600" b="1" dirty="0">
              <a:solidFill>
                <a:srgbClr val="FF0066"/>
              </a:solidFill>
              <a:latin typeface="Meiryo UI" panose="020B0604030504040204" pitchFamily="50" charset="-128"/>
            </a:endParaRPr>
          </a:p>
          <a:p>
            <a:endParaRPr lang="en-US" altLang="ja-JP" sz="1600" b="1" dirty="0">
              <a:solidFill>
                <a:srgbClr val="FF0066"/>
              </a:solidFill>
              <a:latin typeface="Meiryo UI" panose="020B0604030504040204" pitchFamily="50" charset="-128"/>
            </a:endParaRPr>
          </a:p>
          <a:p>
            <a:endParaRPr lang="en-US" altLang="ja-JP" sz="1600" b="1" dirty="0">
              <a:solidFill>
                <a:srgbClr val="FF0066"/>
              </a:solidFill>
              <a:latin typeface="Meiryo UI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66FF"/>
                </a:solidFill>
                <a:highlight>
                  <a:srgbClr val="FFFF00"/>
                </a:highlight>
                <a:latin typeface="Meiryo UI" panose="020B0604030504040204" pitchFamily="50" charset="-128"/>
              </a:rPr>
              <a:t>　　　　　</a:t>
            </a:r>
            <a:endParaRPr lang="en-US" altLang="ja-JP" sz="3200" b="1" dirty="0">
              <a:solidFill>
                <a:srgbClr val="0066FF"/>
              </a:solidFill>
              <a:highlight>
                <a:srgbClr val="FFFF00"/>
              </a:highlight>
              <a:latin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4F469A36-6B83-1E35-57D2-1E57B9DD552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0565" r="23107" b="21870"/>
          <a:stretch/>
        </p:blipFill>
        <p:spPr>
          <a:xfrm>
            <a:off x="9333424" y="4667158"/>
            <a:ext cx="1494787" cy="13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48546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Custom 11">
      <a:dk1>
        <a:srgbClr val="000000"/>
      </a:dk1>
      <a:lt1>
        <a:srgbClr val="FFFFFF"/>
      </a:lt1>
      <a:dk2>
        <a:srgbClr val="8439BD"/>
      </a:dk2>
      <a:lt2>
        <a:srgbClr val="EBEBEB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13DC8"/>
      </a:folHlink>
    </a:clrScheme>
    <a:fontScheme name="Custom 11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7411144_TF89294769_Win32" id="{07EA1BD1-58F0-46B2-BC16-AB9A27E80253}" vid="{7A08C283-285D-4221-A8DE-D6EF408B819B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D02B775F-F54D-44C9-8A5E-6C450232D590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29EFD0-3121-41DA-AD77-92C9E8EFA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F27D3B-485F-43CC-A17F-CF95ED59E76B}">
  <ds:schemaRefs>
    <ds:schemaRef ds:uri="http://purl.org/dc/dcmitype/"/>
    <ds:schemaRef ds:uri="71af3243-3dd4-4a8d-8c0d-dd76da1f02a5"/>
    <ds:schemaRef ds:uri="http://purl.org/dc/elements/1.1/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192A98-6E7D-4C21-B169-D6ED90C277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成長のタイムライン</Template>
  <TotalTime>366</TotalTime>
  <Words>187</Words>
  <Application>Microsoft Office PowerPoint</Application>
  <PresentationFormat>ワイド画面</PresentationFormat>
  <Paragraphs>57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HGP創英角ﾎﾟｯﾌﾟ体</vt:lpstr>
      <vt:lpstr>HGS創英ﾌﾟﾚｾﾞﾝｽEB</vt:lpstr>
      <vt:lpstr>Meiryo UI</vt:lpstr>
      <vt:lpstr>Arial</vt:lpstr>
      <vt:lpstr>2_Office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霧島市こども館2024年7月3周年記念イベント</dc:title>
  <dc:creator>RTEC640_USER</dc:creator>
  <cp:lastModifiedBy>RTEC640_USER</cp:lastModifiedBy>
  <cp:revision>17</cp:revision>
  <cp:lastPrinted>2024-06-28T05:46:12Z</cp:lastPrinted>
  <dcterms:created xsi:type="dcterms:W3CDTF">2024-05-11T23:48:00Z</dcterms:created>
  <dcterms:modified xsi:type="dcterms:W3CDTF">2024-06-28T05:46:35Z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